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82" r:id="rId5"/>
    <p:sldId id="299" r:id="rId6"/>
    <p:sldId id="305" r:id="rId7"/>
    <p:sldId id="306" r:id="rId8"/>
    <p:sldId id="307" r:id="rId9"/>
    <p:sldId id="300" r:id="rId10"/>
    <p:sldId id="301" r:id="rId11"/>
    <p:sldId id="302" r:id="rId12"/>
    <p:sldId id="303" r:id="rId13"/>
    <p:sldId id="30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6C5F4"/>
    <a:srgbClr val="FF90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2020.09.09 seminar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40404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Webcam Sudoku Solver</a:t>
            </a:r>
            <a:endParaRPr lang="ko-KR" altLang="en-US" dirty="0">
              <a:solidFill>
                <a:srgbClr val="40404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31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073" y="1388225"/>
            <a:ext cx="506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개발 방법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3536" y="2408307"/>
            <a:ext cx="10326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스도쿠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풀이 및 영상 합성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도출된 숫자와 그 위치를 통해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스도쿠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풀이 알고리즘 적용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-&gt;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그리드에 들어갈 숫자 확인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 -&gt;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가상의 그리드에 해당 숫자 표시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-&gt;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최초의 영상과 합성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Picture 2" descr="https://user-images.githubusercontent.com/39727257/57727741-89c1e800-7692-11e9-8b4d-491b72c62cb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3" t="4508" r="10605" b="24983"/>
          <a:stretch/>
        </p:blipFill>
        <p:spPr bwMode="auto">
          <a:xfrm>
            <a:off x="9357064" y="4492101"/>
            <a:ext cx="2232956" cy="206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ser-images.githubusercontent.com/39727257/57727741-89c1e800-7692-11e9-8b4d-491b72c62cb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45" b="24983"/>
          <a:stretch/>
        </p:blipFill>
        <p:spPr bwMode="auto">
          <a:xfrm>
            <a:off x="6731193" y="4425972"/>
            <a:ext cx="2306276" cy="220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43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073" y="1388225"/>
            <a:ext cx="506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개발환경 설정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3536" y="2408307"/>
            <a:ext cx="103264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OS : Windows 10 Professional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GPU : GTX-1660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Nvidia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Grapich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Library : 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Cuda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10.0 / CUDNN 7.6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Language : Python3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Tensorflow-gpu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1.15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Keras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2.43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opencv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-python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4.4.0.42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Kivy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1.11.1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IDE : 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VScode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69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073" y="1388225"/>
            <a:ext cx="506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 </a:t>
            </a:r>
            <a:r>
              <a:rPr lang="en-US" altLang="ko-KR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Kivy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3536" y="2408307"/>
            <a:ext cx="10326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Python GUI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프레임워크 중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윈도우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맥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리눅스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안드로이드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IOS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지원하는 크로스플랫폼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GUI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프레임워크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penGL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ES2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환경을 구현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스마트폰 지원가능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네이티브에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비해 속도는 떨어지나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동일한 코드로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여려환경에서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동일한 인터페이스구현 가능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Python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으로 개발하기에 하나의 언어로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풀스택을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사용할 수 있음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지속적인 지원 및 무료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074" name="Picture 2" descr="Kivy, App Development in Python. Nowadays, for anything, for any… | by  Gobalakrishnan Viswanathan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025" y="716048"/>
            <a:ext cx="3821621" cy="199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ivy Widgets size management - Stack Overflo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2" t="7284" r="49253" b="8939"/>
          <a:stretch/>
        </p:blipFill>
        <p:spPr bwMode="auto">
          <a:xfrm>
            <a:off x="10111666" y="2929630"/>
            <a:ext cx="1799068" cy="372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75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073" y="1388225"/>
            <a:ext cx="506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개발 계획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3536" y="2408307"/>
            <a:ext cx="10326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스도쿠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문제 식별 및 그리드 추출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숫자인식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학습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진행 중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스도쿠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알고리즘 적용 및 정답 표시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예정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프로그램 완성 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IOS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환경으로 내보내기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예정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16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073" y="1388225"/>
            <a:ext cx="282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0400" y="2469985"/>
            <a:ext cx="73733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개발 방법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개발환경 설정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Kivy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개발 계획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42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073" y="1388225"/>
            <a:ext cx="282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3536" y="2179707"/>
            <a:ext cx="8836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스도쿠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문제 영상 및 이미지를 통해 시각적으로 정답을 보여주는 프로그램을 작성하고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최종적으로 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Kivy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통해 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ios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어플리케이션으로 제작하고자 함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181" y="3784954"/>
            <a:ext cx="4396394" cy="24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2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073" y="1388225"/>
            <a:ext cx="506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개발 방법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3536" y="2408307"/>
            <a:ext cx="8055033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Tensorflow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: CNN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이용한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스도쿠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가장자리 추출 및 숫자 인식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OpenCV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: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 전처리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이진화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노이즈 제거 등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 처리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Kivy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: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프로그램 동작 표시 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gui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이후 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ios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457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073" y="1388225"/>
            <a:ext cx="506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개발 방법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3536" y="2408307"/>
            <a:ext cx="10326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격자 추출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/>
            </a:r>
            <a:b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 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입력된 이미지를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이진화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-&gt; *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허프변환을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통해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격자추출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/>
            </a:r>
            <a:b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  -&gt;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각각의 격자 및 그룹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(3*3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구분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37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073" y="1388225"/>
            <a:ext cx="506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개발 방법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3536" y="2408307"/>
            <a:ext cx="1032648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1.1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허프변환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이미지에서 직선을 찾는데 사용하는 알고리즘으로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스도쿠의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격자 하나하나를 찾는데 용이함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직선이란 두개의 점을 지나는 유일한 선이므로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 전제를 통해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직선을찾게됨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/>
            </a:r>
            <a:b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5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073" y="1388225"/>
            <a:ext cx="506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개발 방법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19" y="3780842"/>
            <a:ext cx="3353268" cy="2962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095" y="3952315"/>
            <a:ext cx="3343742" cy="27912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9419" y="3596176"/>
            <a:ext cx="343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점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a,b</a:t>
            </a:r>
            <a:r>
              <a:rPr lang="en-US" altLang="ko-KR" dirty="0" smtClean="0"/>
              <a:t>) </a:t>
            </a:r>
            <a:r>
              <a:rPr lang="ko-KR" altLang="en-US" dirty="0" smtClean="0"/>
              <a:t>를 지나는 직선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21359" y="3543526"/>
            <a:ext cx="343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원점과의 거리와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축과 직선이 이루는 각을 통한 방정식 변형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73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073" y="1388225"/>
            <a:ext cx="506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개발 방법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9" y="3958107"/>
            <a:ext cx="3153215" cy="27721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829" y="3996212"/>
            <a:ext cx="3086531" cy="2695951"/>
          </a:xfrm>
          <a:prstGeom prst="rect">
            <a:avLst/>
          </a:prstGeom>
        </p:spPr>
      </p:pic>
      <p:sp>
        <p:nvSpPr>
          <p:cNvPr id="25" name="오른쪽으로 구부러진 화살표 24"/>
          <p:cNvSpPr/>
          <p:nvPr/>
        </p:nvSpPr>
        <p:spPr>
          <a:xfrm rot="6945001">
            <a:off x="1839000" y="3563794"/>
            <a:ext cx="802934" cy="1837842"/>
          </a:xfrm>
          <a:prstGeom prst="curvedRightArrow">
            <a:avLst>
              <a:gd name="adj1" fmla="val 25000"/>
              <a:gd name="adj2" fmla="val 50000"/>
              <a:gd name="adj3" fmla="val 557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오른쪽으로 구부러진 화살표 25"/>
          <p:cNvSpPr/>
          <p:nvPr/>
        </p:nvSpPr>
        <p:spPr>
          <a:xfrm rot="6945001">
            <a:off x="5953800" y="3664445"/>
            <a:ext cx="802934" cy="1837842"/>
          </a:xfrm>
          <a:prstGeom prst="curvedRightArrow">
            <a:avLst>
              <a:gd name="adj1" fmla="val 25000"/>
              <a:gd name="adj2" fmla="val 50000"/>
              <a:gd name="adj3" fmla="val 557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63536" y="2408307"/>
            <a:ext cx="10772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평면상에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(a1, b1), (a2, b2)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두 점만 존재하고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각각의 점을 지나는 직선에 대해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(r, Θ)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값을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/>
            </a:r>
            <a:b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카운팅한다면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r1, Θ1)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값만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가되고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모두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 될 것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b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그렇게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(r1, Θ1)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 해당하는 직선을 찾을 수 있음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16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073" y="1388225"/>
            <a:ext cx="506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개발 방법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3536" y="2408307"/>
            <a:ext cx="10326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숫자 식별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 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OpenCV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통해 숫자가 될 수 있는 모양 감지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-&gt;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정확성을 위해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통한 숫자 판별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  -&gt;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숫자의 위치 확인 후 해당 숫자로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라벨링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52" name="Picture 4" descr="https://user-images.githubusercontent.com/39727257/57726097-fb983280-768e-11e9-9374-065b416a579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7"/>
          <a:stretch/>
        </p:blipFill>
        <p:spPr bwMode="auto">
          <a:xfrm>
            <a:off x="6298922" y="4244959"/>
            <a:ext cx="4762500" cy="236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user-images.githubusercontent.com/39727257/57726097-fb983280-768e-11e9-9374-065b416a579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40"/>
          <a:stretch/>
        </p:blipFill>
        <p:spPr bwMode="auto">
          <a:xfrm>
            <a:off x="1059876" y="4259386"/>
            <a:ext cx="4762500" cy="235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26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비행기 구름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비행기 구름</Template>
  <TotalTime>308</TotalTime>
  <Words>301</Words>
  <Application>Microsoft Office PowerPoint</Application>
  <PresentationFormat>와이드스크린</PresentationFormat>
  <Paragraphs>59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경기천년제목 Medium</vt:lpstr>
      <vt:lpstr>맑은 고딕</vt:lpstr>
      <vt:lpstr>Arial</vt:lpstr>
      <vt:lpstr>Century Gothic</vt:lpstr>
      <vt:lpstr>비행기 구름</vt:lpstr>
      <vt:lpstr>2020.09.09 seminar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2020.08.20 seminar</dc:title>
  <dc:creator>Jihun Shim</dc:creator>
  <cp:lastModifiedBy>Jihun Shim</cp:lastModifiedBy>
  <cp:revision>34</cp:revision>
  <dcterms:created xsi:type="dcterms:W3CDTF">2020-08-19T15:57:47Z</dcterms:created>
  <dcterms:modified xsi:type="dcterms:W3CDTF">2020-09-09T05:23:22Z</dcterms:modified>
</cp:coreProperties>
</file>